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78" r:id="rId5"/>
    <p:sldId id="141168166" r:id="rId6"/>
    <p:sldId id="141168179" r:id="rId7"/>
    <p:sldId id="141168180" r:id="rId8"/>
    <p:sldId id="141168181" r:id="rId9"/>
    <p:sldId id="141168182" r:id="rId10"/>
    <p:sldId id="141168183" r:id="rId11"/>
    <p:sldId id="141168165" r:id="rId12"/>
    <p:sldId id="290" r:id="rId13"/>
    <p:sldId id="141168160" r:id="rId14"/>
    <p:sldId id="141168177" r:id="rId15"/>
    <p:sldId id="141168184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5144"/>
  </p:normalViewPr>
  <p:slideViewPr>
    <p:cSldViewPr snapToObjects="1">
      <p:cViewPr varScale="1">
        <p:scale>
          <a:sx n="75" d="100"/>
          <a:sy n="75" d="100"/>
        </p:scale>
        <p:origin x="704" y="176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2/27/26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60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DD23A-54B3-3891-A0CA-4857873A32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34048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FAA26-F776-10A4-9B34-C55BE6CCD6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709736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07B5-E74C-1850-0B96-D99BED6C94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2547936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664316"/>
          <a:ext cx="13487400" cy="7412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346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Notable Algorithms 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008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838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724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594494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  <a:tr h="1074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East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KSA: NCA (National Cybersecurity Authority) - NCS-2:2025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UAE: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UAECSC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(Cyber Security Council)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Encryption Policy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Qatar: NCSA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Cybersecurity Agency) -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2024–2030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 –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Mandatory submission of PQC Risk Assessments and "Advanced" level crypto-inventories for CNI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July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Entities must submit PQC Migration Plans within 180 days of regulatory "Phase 0" notification.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of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Modernization of financial sector PKI to support hybrid PQC/classical algorithms.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 Baseline: ML-KEM (Kyber), ML-DSA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NCS-2 Requirement: "Advanced" level systems must support Crypto-Agility and hybrid key exchange (e.g.,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X25519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ML-KEM).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Sovereign PQC: TII-optimized versions of ML-KEM/ML-DSA.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Spec: Mandatory use of UAE-accredited libraries for "Priority Entities" to ensure digital sovereignty.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 Resilience: Emphasis on dual-signature schemes and QKD (Quantum Key Distribution) for critical fiber backbones in the financial sector.</a:t>
                      </a: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27437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7922</TotalTime>
  <Words>1498</Words>
  <Application>Microsoft Macintosh PowerPoint</Application>
  <PresentationFormat>Custom</PresentationFormat>
  <Paragraphs>300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Triangle of Quantum Security (QC + PQC + QRNG)  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244</cp:revision>
  <cp:lastPrinted>2017-10-24T19:02:10Z</cp:lastPrinted>
  <dcterms:created xsi:type="dcterms:W3CDTF">2019-03-19T20:16:43Z</dcterms:created>
  <dcterms:modified xsi:type="dcterms:W3CDTF">2026-02-27T13:12:09Z</dcterms:modified>
</cp:coreProperties>
</file>